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B3E5B6-AEAE-43D5-BA1B-99857C746DE2}" v="41" dt="2025-09-25T20:39:47.494"/>
    <p1510:client id="{8B32A37F-8CB0-48C9-A424-7B96A501D9C8}" v="180" dt="2025-09-25T20:56:42.7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25.09.2025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Diagrama&#10;&#10;O conteúdo gerado por IA pode estar incorreto.">
            <a:extLst>
              <a:ext uri="{FF2B5EF4-FFF2-40B4-BE49-F238E27FC236}">
                <a16:creationId xmlns:a16="http://schemas.microsoft.com/office/drawing/2014/main" id="{85A92886-754C-4D77-0E2E-6EF1F854D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93"/>
            <a:ext cx="12192000" cy="685878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2BB6A41-A043-E841-FB1D-150E80D7E182}"/>
              </a:ext>
            </a:extLst>
          </p:cNvPr>
          <p:cNvSpPr txBox="1"/>
          <p:nvPr/>
        </p:nvSpPr>
        <p:spPr>
          <a:xfrm>
            <a:off x="9395683" y="4945636"/>
            <a:ext cx="2800183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Times New Roman"/>
              </a:rPr>
              <a:t>Bernardo Freitas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Times New Roman"/>
              </a:rPr>
              <a:t>Felipe </a:t>
            </a:r>
            <a:r>
              <a:rPr lang="pt-BR" sz="2000" err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Times New Roman"/>
              </a:rPr>
              <a:t>Silamã</a:t>
            </a:r>
            <a:endParaRPr lang="pt-BR" sz="2000">
              <a:solidFill>
                <a:schemeClr val="tx1">
                  <a:lumMod val="85000"/>
                  <a:lumOff val="15000"/>
                </a:schemeClr>
              </a:solidFill>
              <a:latin typeface="Calibri"/>
              <a:ea typeface="Calibri"/>
              <a:cs typeface="Times New Roman"/>
            </a:endParaRP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Times New Roman"/>
              </a:rPr>
              <a:t>Gabriel F </a:t>
            </a:r>
            <a:r>
              <a:rPr lang="pt-BR" sz="2000" err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Times New Roman"/>
              </a:rPr>
              <a:t>Stringuetti</a:t>
            </a:r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Times New Roman"/>
              </a:rPr>
              <a:t> 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Times New Roman"/>
              </a:rPr>
              <a:t>Nicolas </a:t>
            </a:r>
            <a:r>
              <a:rPr lang="pt-BR" sz="2000" err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Times New Roman"/>
              </a:rPr>
              <a:t>Castarde</a:t>
            </a:r>
            <a:endParaRPr lang="pt-BR" sz="2000">
              <a:solidFill>
                <a:schemeClr val="tx1">
                  <a:lumMod val="85000"/>
                  <a:lumOff val="15000"/>
                </a:schemeClr>
              </a:solidFill>
              <a:latin typeface="Calibri"/>
              <a:ea typeface="Calibri"/>
              <a:cs typeface="Times New Roman"/>
            </a:endParaRP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Times New Roman"/>
              </a:rPr>
              <a:t>Pedro H </a:t>
            </a:r>
            <a:r>
              <a:rPr lang="pt-BR" sz="2000" err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Times New Roman"/>
              </a:rPr>
              <a:t>Scapinelli</a:t>
            </a:r>
            <a:endParaRPr lang="pt-BR" sz="2000">
              <a:solidFill>
                <a:schemeClr val="tx1">
                  <a:lumMod val="85000"/>
                  <a:lumOff val="15000"/>
                </a:schemeClr>
              </a:solidFill>
              <a:latin typeface="Calibri"/>
              <a:ea typeface="Calibri"/>
              <a:cs typeface="Times New Roman"/>
            </a:endParaRPr>
          </a:p>
          <a:p>
            <a:endParaRPr lang="pt-BR" dirty="0">
              <a:solidFill>
                <a:schemeClr val="tx1">
                  <a:lumMod val="85000"/>
                  <a:lumOff val="15000"/>
                </a:schemeClr>
              </a:solidFill>
              <a:latin typeface="Calibri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E29012A9-FB53-CCAF-9FC2-532A8511A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7"/>
            <a:ext cx="12192000" cy="686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398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0CF4340A-24F4-51BE-A3EC-7FE723CBD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7"/>
            <a:ext cx="12192000" cy="686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164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, Aplicativo, Email, Site&#10;&#10;O conteúdo gerado por IA pode estar incorreto.">
            <a:extLst>
              <a:ext uri="{FF2B5EF4-FFF2-40B4-BE49-F238E27FC236}">
                <a16:creationId xmlns:a16="http://schemas.microsoft.com/office/drawing/2014/main" id="{12C24838-364E-40BF-B9E7-CECDB5206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84"/>
            <a:ext cx="12192000" cy="6872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853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E0A6DB8-7328-4F44-AB60-C9608D31F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05"/>
            <a:ext cx="12192000" cy="687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847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, Texto, Aplicativo, Email&#10;&#10;O conteúdo gerado por IA pode estar incorreto.">
            <a:extLst>
              <a:ext uri="{FF2B5EF4-FFF2-40B4-BE49-F238E27FC236}">
                <a16:creationId xmlns:a16="http://schemas.microsoft.com/office/drawing/2014/main" id="{74037FA8-9BA5-B454-4041-C9013A1C5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84"/>
            <a:ext cx="12192000" cy="686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224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, Texto, Aplicativo&#10;&#10;O conteúdo gerado por IA pode estar incorreto.">
            <a:extLst>
              <a:ext uri="{FF2B5EF4-FFF2-40B4-BE49-F238E27FC236}">
                <a16:creationId xmlns:a16="http://schemas.microsoft.com/office/drawing/2014/main" id="{B9E85E1F-9D2E-B67F-75E2-0EFF7D0B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95"/>
            <a:ext cx="12192000" cy="687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481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, Texto, Aplicativo, Email&#10;&#10;O conteúdo gerado por IA pode estar incorreto.">
            <a:extLst>
              <a:ext uri="{FF2B5EF4-FFF2-40B4-BE49-F238E27FC236}">
                <a16:creationId xmlns:a16="http://schemas.microsoft.com/office/drawing/2014/main" id="{8A563AF6-A5E2-6AED-C083-AC73ADEFB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7"/>
            <a:ext cx="12192000" cy="686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401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333A2BEC-CC37-AF6A-A3F5-074CE44F2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87"/>
            <a:ext cx="12192000" cy="685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819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4C2DB42-6C4C-C6E8-CD0E-10FDD8325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9"/>
            <a:ext cx="12192000" cy="687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341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Escritório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56</cp:revision>
  <dcterms:created xsi:type="dcterms:W3CDTF">2025-09-25T20:35:14Z</dcterms:created>
  <dcterms:modified xsi:type="dcterms:W3CDTF">2025-09-25T20:56:53Z</dcterms:modified>
</cp:coreProperties>
</file>

<file path=docProps/thumbnail.jpeg>
</file>